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8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3"/>
    <p:restoredTop sz="94626"/>
  </p:normalViewPr>
  <p:slideViewPr>
    <p:cSldViewPr snapToGrid="0" snapToObjects="1">
      <p:cViewPr varScale="1">
        <p:scale>
          <a:sx n="121" d="100"/>
          <a:sy n="121" d="100"/>
        </p:scale>
        <p:origin x="137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3783-0D09-1141-BA6A-A9F0554BF4FA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B5FF5-43D8-D84A-9AC2-9E6D021AC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8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5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64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C731-1CD8-AA47-BEC7-FE71711451B7}" type="datetimeFigureOut">
              <a:rPr lang="en-US" smtClean="0"/>
              <a:t>1/31/20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1661011" y="5046913"/>
            <a:ext cx="835528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  <a:stCxn id="37" idx="6"/>
          </p:cNvCxnSpPr>
          <p:nvPr/>
        </p:nvCxnSpPr>
        <p:spPr>
          <a:xfrm flipV="1">
            <a:off x="3594543" y="4027505"/>
            <a:ext cx="642175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8480C8-CE56-D64A-A159-6143EA5B663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940795" y="2004824"/>
            <a:ext cx="50755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363285" y="4424613"/>
            <a:ext cx="1871073" cy="622300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8031630" y="5307366"/>
            <a:ext cx="534385" cy="136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8458" y="6231463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Up Arrow 6"/>
          <p:cNvSpPr/>
          <p:nvPr/>
        </p:nvSpPr>
        <p:spPr>
          <a:xfrm>
            <a:off x="8188925" y="5366592"/>
            <a:ext cx="219939" cy="354860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4" name="Rectangle 13"/>
          <p:cNvSpPr/>
          <p:nvPr/>
        </p:nvSpPr>
        <p:spPr>
          <a:xfrm>
            <a:off x="7363285" y="3385063"/>
            <a:ext cx="1871073" cy="622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Mass</a:t>
            </a:r>
          </a:p>
        </p:txBody>
      </p:sp>
      <p:sp>
        <p:nvSpPr>
          <p:cNvPr id="18" name="Up Arrow 17"/>
          <p:cNvSpPr/>
          <p:nvPr/>
        </p:nvSpPr>
        <p:spPr>
          <a:xfrm>
            <a:off x="8163525" y="2700999"/>
            <a:ext cx="245339" cy="657481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9" name="TextBox 18"/>
          <p:cNvSpPr txBox="1"/>
          <p:nvPr/>
        </p:nvSpPr>
        <p:spPr>
          <a:xfrm>
            <a:off x="6410422" y="2962433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Take Off Velocity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>
            <a:off x="9602664" y="4027505"/>
            <a:ext cx="12178" cy="10051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614842" y="4327663"/>
            <a:ext cx="183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Push Off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29FDCB-D2D4-2E43-B856-7B6916A79C5A}"/>
              </a:ext>
            </a:extLst>
          </p:cNvPr>
          <p:cNvSpPr/>
          <p:nvPr/>
        </p:nvSpPr>
        <p:spPr>
          <a:xfrm>
            <a:off x="7350657" y="1372329"/>
            <a:ext cx="1871073" cy="622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39B38-7483-5644-95A9-2DC8653E62BF}"/>
              </a:ext>
            </a:extLst>
          </p:cNvPr>
          <p:cNvCxnSpPr>
            <a:cxnSpLocks/>
          </p:cNvCxnSpPr>
          <p:nvPr/>
        </p:nvCxnSpPr>
        <p:spPr>
          <a:xfrm>
            <a:off x="9602664" y="1978971"/>
            <a:ext cx="0" cy="20274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101C8F-5C4C-6245-A84B-73E738C7D501}"/>
              </a:ext>
            </a:extLst>
          </p:cNvPr>
          <p:cNvSpPr txBox="1"/>
          <p:nvPr/>
        </p:nvSpPr>
        <p:spPr>
          <a:xfrm>
            <a:off x="9614842" y="2785928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Height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C1B53E-9564-374C-937E-0E896861F0C7}"/>
              </a:ext>
            </a:extLst>
          </p:cNvPr>
          <p:cNvSpPr>
            <a:spLocks/>
          </p:cNvSpPr>
          <p:nvPr/>
        </p:nvSpPr>
        <p:spPr>
          <a:xfrm>
            <a:off x="1947718" y="3892656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C4528B-F4A6-AA45-943E-F20528EB6790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1311499" y="4258703"/>
            <a:ext cx="699022" cy="993146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421B65-B0DF-D840-B026-C55DFCD6D1CF}"/>
              </a:ext>
            </a:extLst>
          </p:cNvPr>
          <p:cNvCxnSpPr>
            <a:cxnSpLocks/>
          </p:cNvCxnSpPr>
          <p:nvPr/>
        </p:nvCxnSpPr>
        <p:spPr>
          <a:xfrm flipH="1">
            <a:off x="1311499" y="5251850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313AB28-1284-1D41-830A-2E787D113885}"/>
              </a:ext>
            </a:extLst>
          </p:cNvPr>
          <p:cNvCxnSpPr>
            <a:cxnSpLocks/>
          </p:cNvCxnSpPr>
          <p:nvPr/>
        </p:nvCxnSpPr>
        <p:spPr>
          <a:xfrm flipH="1">
            <a:off x="1436815" y="5251850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riangle 29">
            <a:extLst>
              <a:ext uri="{FF2B5EF4-FFF2-40B4-BE49-F238E27FC236}">
                <a16:creationId xmlns:a16="http://schemas.microsoft.com/office/drawing/2014/main" id="{13D25277-5378-C244-ACE9-CD8CA2C2DE0C}"/>
              </a:ext>
            </a:extLst>
          </p:cNvPr>
          <p:cNvSpPr>
            <a:spLocks/>
          </p:cNvSpPr>
          <p:nvPr/>
        </p:nvSpPr>
        <p:spPr>
          <a:xfrm rot="7485185" flipH="1">
            <a:off x="1389233" y="607923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5984937-5117-2940-8AC6-E84F4C7CACE0}"/>
              </a:ext>
            </a:extLst>
          </p:cNvPr>
          <p:cNvSpPr>
            <a:spLocks/>
          </p:cNvSpPr>
          <p:nvPr/>
        </p:nvSpPr>
        <p:spPr>
          <a:xfrm>
            <a:off x="1553798" y="4938675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07E04B-0511-6F4A-BECD-6B2E59FB34AF}"/>
              </a:ext>
            </a:extLst>
          </p:cNvPr>
          <p:cNvSpPr>
            <a:spLocks/>
          </p:cNvSpPr>
          <p:nvPr/>
        </p:nvSpPr>
        <p:spPr>
          <a:xfrm>
            <a:off x="3306629" y="2369595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5C5F1D-ACA1-F146-B9DB-816C1A652685}"/>
              </a:ext>
            </a:extLst>
          </p:cNvPr>
          <p:cNvCxnSpPr>
            <a:cxnSpLocks/>
          </p:cNvCxnSpPr>
          <p:nvPr/>
        </p:nvCxnSpPr>
        <p:spPr>
          <a:xfrm rot="19560000" flipH="1">
            <a:off x="3157073" y="2925164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F56669-DAD6-E442-BFA1-F0D8B31B19B0}"/>
              </a:ext>
            </a:extLst>
          </p:cNvPr>
          <p:cNvCxnSpPr>
            <a:cxnSpLocks/>
          </p:cNvCxnSpPr>
          <p:nvPr/>
        </p:nvCxnSpPr>
        <p:spPr>
          <a:xfrm rot="5460000" flipH="1">
            <a:off x="3034265" y="4480501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9B2E59-B19D-FA40-AEC0-A8CC445DFA3E}"/>
              </a:ext>
            </a:extLst>
          </p:cNvPr>
          <p:cNvCxnSpPr>
            <a:cxnSpLocks/>
          </p:cNvCxnSpPr>
          <p:nvPr/>
        </p:nvCxnSpPr>
        <p:spPr>
          <a:xfrm rot="18960000" flipH="1">
            <a:off x="3087120" y="5095895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riangle 35">
            <a:extLst>
              <a:ext uri="{FF2B5EF4-FFF2-40B4-BE49-F238E27FC236}">
                <a16:creationId xmlns:a16="http://schemas.microsoft.com/office/drawing/2014/main" id="{6262B589-3851-4C41-A634-B382CB2DCD94}"/>
              </a:ext>
            </a:extLst>
          </p:cNvPr>
          <p:cNvSpPr>
            <a:spLocks/>
          </p:cNvSpPr>
          <p:nvPr/>
        </p:nvSpPr>
        <p:spPr>
          <a:xfrm rot="8760000" flipH="1">
            <a:off x="3373397" y="604519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6C10344-6850-D24F-BE62-03A77D91FE7F}"/>
              </a:ext>
            </a:extLst>
          </p:cNvPr>
          <p:cNvSpPr>
            <a:spLocks/>
          </p:cNvSpPr>
          <p:nvPr/>
        </p:nvSpPr>
        <p:spPr>
          <a:xfrm>
            <a:off x="3380117" y="3925120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45FF77-30AA-8E45-BD6F-0B03E05D9C66}"/>
              </a:ext>
            </a:extLst>
          </p:cNvPr>
          <p:cNvSpPr>
            <a:spLocks/>
          </p:cNvSpPr>
          <p:nvPr/>
        </p:nvSpPr>
        <p:spPr>
          <a:xfrm>
            <a:off x="4835904" y="321062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822A2D0-6BF3-BD41-BF44-C4A72C626DCB}"/>
              </a:ext>
            </a:extLst>
          </p:cNvPr>
          <p:cNvCxnSpPr>
            <a:cxnSpLocks/>
          </p:cNvCxnSpPr>
          <p:nvPr/>
        </p:nvCxnSpPr>
        <p:spPr>
          <a:xfrm rot="19560000" flipH="1">
            <a:off x="4686349" y="876630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C0E6CA-13F0-BC4B-9081-36A5A6BDB011}"/>
              </a:ext>
            </a:extLst>
          </p:cNvPr>
          <p:cNvCxnSpPr>
            <a:cxnSpLocks/>
          </p:cNvCxnSpPr>
          <p:nvPr/>
        </p:nvCxnSpPr>
        <p:spPr>
          <a:xfrm rot="5460000" flipH="1">
            <a:off x="4563541" y="2431967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328407-5ABC-E54A-A691-DB902898F5E5}"/>
              </a:ext>
            </a:extLst>
          </p:cNvPr>
          <p:cNvCxnSpPr>
            <a:cxnSpLocks/>
          </p:cNvCxnSpPr>
          <p:nvPr/>
        </p:nvCxnSpPr>
        <p:spPr>
          <a:xfrm rot="18960000" flipH="1">
            <a:off x="4616396" y="3047361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A3433DF2-BA9B-8D47-AF01-C78BFA6C1FFE}"/>
              </a:ext>
            </a:extLst>
          </p:cNvPr>
          <p:cNvSpPr>
            <a:spLocks/>
          </p:cNvSpPr>
          <p:nvPr/>
        </p:nvSpPr>
        <p:spPr>
          <a:xfrm rot="8760000" flipH="1">
            <a:off x="4902673" y="3996665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3272C8-5286-7B44-A4FC-B681630860D1}"/>
              </a:ext>
            </a:extLst>
          </p:cNvPr>
          <p:cNvSpPr>
            <a:spLocks/>
          </p:cNvSpPr>
          <p:nvPr/>
        </p:nvSpPr>
        <p:spPr>
          <a:xfrm>
            <a:off x="4909393" y="1876587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117D452-8711-2D4A-8997-3A494A405E99}"/>
              </a:ext>
            </a:extLst>
          </p:cNvPr>
          <p:cNvCxnSpPr/>
          <p:nvPr/>
        </p:nvCxnSpPr>
        <p:spPr>
          <a:xfrm flipH="1" flipV="1">
            <a:off x="189383" y="6369617"/>
            <a:ext cx="5436608" cy="1004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FE478C-8C5D-E347-84CD-2E2396001FC1}"/>
              </a:ext>
            </a:extLst>
          </p:cNvPr>
          <p:cNvGrpSpPr/>
          <p:nvPr/>
        </p:nvGrpSpPr>
        <p:grpSpPr>
          <a:xfrm>
            <a:off x="968088" y="4430162"/>
            <a:ext cx="907333" cy="615727"/>
            <a:chOff x="1634761" y="4134434"/>
            <a:chExt cx="761663" cy="51687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6AC16B-1BA8-0C40-B8D0-A8BF6E8D7732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C0E0A50-51E0-A24B-9BD6-4DE341356AA6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6BA66C9-526A-3646-BC8A-D287A40E6399}"/>
              </a:ext>
            </a:extLst>
          </p:cNvPr>
          <p:cNvGrpSpPr/>
          <p:nvPr/>
        </p:nvGrpSpPr>
        <p:grpSpPr>
          <a:xfrm rot="19534479">
            <a:off x="2852961" y="3239691"/>
            <a:ext cx="907333" cy="615727"/>
            <a:chOff x="1634761" y="4134434"/>
            <a:chExt cx="761663" cy="51687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F8507A-D0CA-6847-872F-AAF45A887453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04C6827-DEF1-AE48-9A6D-DE10A8C058DD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EB1042C-C9F5-7C4F-A9F4-CF958049F2D3}"/>
              </a:ext>
            </a:extLst>
          </p:cNvPr>
          <p:cNvGrpSpPr/>
          <p:nvPr/>
        </p:nvGrpSpPr>
        <p:grpSpPr>
          <a:xfrm rot="19534479">
            <a:off x="4382237" y="1186543"/>
            <a:ext cx="907333" cy="615727"/>
            <a:chOff x="1634761" y="4134434"/>
            <a:chExt cx="761663" cy="51687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3074488-C7C4-B342-95AE-769CC8F12C7F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7D5A48-4867-1D46-9EEC-101F5951E40F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633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87D897-36D4-7C42-83CD-E8EF6A3E436F}"/>
              </a:ext>
            </a:extLst>
          </p:cNvPr>
          <p:cNvGrpSpPr/>
          <p:nvPr/>
        </p:nvGrpSpPr>
        <p:grpSpPr>
          <a:xfrm>
            <a:off x="4265474" y="443734"/>
            <a:ext cx="2360725" cy="996050"/>
            <a:chOff x="4282088" y="362814"/>
            <a:chExt cx="2360725" cy="99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AB430F-7A9D-094C-A809-0E20EC713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60" t="11638" r="30529" b="10117"/>
            <a:stretch/>
          </p:blipFill>
          <p:spPr>
            <a:xfrm rot="16200000">
              <a:off x="5195260" y="-51273"/>
              <a:ext cx="534385" cy="136255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417337-DA36-A049-B596-58D7F6134841}"/>
                </a:ext>
              </a:extLst>
            </p:cNvPr>
            <p:cNvSpPr txBox="1"/>
            <p:nvPr/>
          </p:nvSpPr>
          <p:spPr>
            <a:xfrm>
              <a:off x="4282088" y="897199"/>
              <a:ext cx="236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Force Generator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55BD5-5F71-654E-A90F-EE21A5F3CDFB}"/>
              </a:ext>
            </a:extLst>
          </p:cNvPr>
          <p:cNvGrpSpPr/>
          <p:nvPr/>
        </p:nvGrpSpPr>
        <p:grpSpPr>
          <a:xfrm>
            <a:off x="1647352" y="1887414"/>
            <a:ext cx="7618519" cy="773724"/>
            <a:chOff x="1647352" y="1887414"/>
            <a:chExt cx="7618519" cy="773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ECFA1B-2FCB-0C43-914C-A02D7092582C}"/>
                </a:ext>
              </a:extLst>
            </p:cNvPr>
            <p:cNvSpPr/>
            <p:nvPr/>
          </p:nvSpPr>
          <p:spPr>
            <a:xfrm>
              <a:off x="1647352" y="1887415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Force-Length Characteristic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5E6955-4D45-2E4E-BDFE-5AA2A5829E4F}"/>
                </a:ext>
              </a:extLst>
            </p:cNvPr>
            <p:cNvSpPr/>
            <p:nvPr/>
          </p:nvSpPr>
          <p:spPr>
            <a:xfrm>
              <a:off x="4279391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Force-Time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7A4A30-109F-2E45-88C7-7A6471D3A944}"/>
                </a:ext>
              </a:extLst>
            </p:cNvPr>
            <p:cNvSpPr/>
            <p:nvPr/>
          </p:nvSpPr>
          <p:spPr>
            <a:xfrm>
              <a:off x="6932978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Force-Velocity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450928-A3AF-AB41-98C1-CDD367DEEB3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813799" y="1439784"/>
            <a:ext cx="1847726" cy="447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C32EBC-2A12-C94E-AEF7-31206B8A8D77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5445837" y="1439784"/>
            <a:ext cx="1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2CF3-0734-264F-85E0-ED66200CDC2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6127118" y="1439784"/>
            <a:ext cx="1972307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DFEA422-B239-4841-A9D3-A4CC3EB867D9}"/>
              </a:ext>
            </a:extLst>
          </p:cNvPr>
          <p:cNvGrpSpPr/>
          <p:nvPr/>
        </p:nvGrpSpPr>
        <p:grpSpPr>
          <a:xfrm>
            <a:off x="7233576" y="2806426"/>
            <a:ext cx="1731696" cy="717248"/>
            <a:chOff x="7233576" y="4358671"/>
            <a:chExt cx="1731696" cy="71724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7999D7D-EFFE-2546-8C97-2219510A6301}"/>
                </a:ext>
              </a:extLst>
            </p:cNvPr>
            <p:cNvSpPr/>
            <p:nvPr/>
          </p:nvSpPr>
          <p:spPr>
            <a:xfrm>
              <a:off x="7233576" y="435867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052D65A-7602-F445-B3FC-0AB4BEA9A24E}"/>
                </a:ext>
              </a:extLst>
            </p:cNvPr>
            <p:cNvSpPr/>
            <p:nvPr/>
          </p:nvSpPr>
          <p:spPr>
            <a:xfrm>
              <a:off x="7233576" y="475510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D4874C-3BA1-004A-AE11-38D402CE6A7B}"/>
              </a:ext>
            </a:extLst>
          </p:cNvPr>
          <p:cNvGrpSpPr/>
          <p:nvPr/>
        </p:nvGrpSpPr>
        <p:grpSpPr>
          <a:xfrm>
            <a:off x="1947950" y="2806426"/>
            <a:ext cx="1731696" cy="717248"/>
            <a:chOff x="1947950" y="4358671"/>
            <a:chExt cx="1731696" cy="717248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0025657A-4180-E340-92F2-4EEF78A01E7A}"/>
                </a:ext>
              </a:extLst>
            </p:cNvPr>
            <p:cNvSpPr/>
            <p:nvPr/>
          </p:nvSpPr>
          <p:spPr>
            <a:xfrm>
              <a:off x="1947950" y="435867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Decline Rate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59AE4C6-060B-2E4F-A740-945128B24DAA}"/>
                </a:ext>
              </a:extLst>
            </p:cNvPr>
            <p:cNvSpPr/>
            <p:nvPr/>
          </p:nvSpPr>
          <p:spPr>
            <a:xfrm>
              <a:off x="1947950" y="475510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Peak Location</a:t>
              </a:r>
            </a:p>
          </p:txBody>
        </p:sp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3E459E-F42C-7942-A8F3-2BD91ECF171D}"/>
              </a:ext>
            </a:extLst>
          </p:cNvPr>
          <p:cNvSpPr/>
          <p:nvPr/>
        </p:nvSpPr>
        <p:spPr>
          <a:xfrm>
            <a:off x="4637145" y="2806426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B7463FC1-A952-9746-93EA-C329FC1561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6854" y="3730758"/>
            <a:ext cx="2332277" cy="238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29DA3F-4F84-1C4C-9F69-71F6B3D19A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5740" y="3768918"/>
            <a:ext cx="2332277" cy="23832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7DE6BF7-54FE-1A4A-80B1-74FE9C8345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04548" y="3730758"/>
            <a:ext cx="2218500" cy="238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3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DF79F8C-E7B4-D84D-A74B-64E0F3FC446A}"/>
              </a:ext>
            </a:extLst>
          </p:cNvPr>
          <p:cNvSpPr>
            <a:spLocks/>
          </p:cNvSpPr>
          <p:nvPr/>
        </p:nvSpPr>
        <p:spPr>
          <a:xfrm>
            <a:off x="2457113" y="3683224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756D7B-EC31-BB40-A1BA-C5CE3FCFEFF1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1923038" y="3990503"/>
            <a:ext cx="586796" cy="83369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377293-839B-144B-95E5-CBA9CB3B9E3E}"/>
              </a:ext>
            </a:extLst>
          </p:cNvPr>
          <p:cNvCxnSpPr>
            <a:cxnSpLocks/>
          </p:cNvCxnSpPr>
          <p:nvPr/>
        </p:nvCxnSpPr>
        <p:spPr>
          <a:xfrm flipH="1">
            <a:off x="1923038" y="4824202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1D0699-4C3B-2D43-B30F-2A405DBF4638}"/>
              </a:ext>
            </a:extLst>
          </p:cNvPr>
          <p:cNvCxnSpPr>
            <a:cxnSpLocks/>
          </p:cNvCxnSpPr>
          <p:nvPr/>
        </p:nvCxnSpPr>
        <p:spPr>
          <a:xfrm flipH="1">
            <a:off x="2028235" y="4824202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B7DAC010-4C71-6946-8D2C-C8F6558A9C6B}"/>
              </a:ext>
            </a:extLst>
          </p:cNvPr>
          <p:cNvSpPr>
            <a:spLocks/>
          </p:cNvSpPr>
          <p:nvPr/>
        </p:nvSpPr>
        <p:spPr>
          <a:xfrm rot="7485185" flipH="1">
            <a:off x="1988292" y="5518755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3B1AC7-17D6-164C-8626-BEE19CF11DEF}"/>
              </a:ext>
            </a:extLst>
          </p:cNvPr>
          <p:cNvSpPr>
            <a:spLocks/>
          </p:cNvSpPr>
          <p:nvPr/>
        </p:nvSpPr>
        <p:spPr>
          <a:xfrm>
            <a:off x="2126436" y="4561307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E08A3A-F1DB-1A47-9DF1-8A9181B8CDF2}"/>
              </a:ext>
            </a:extLst>
          </p:cNvPr>
          <p:cNvSpPr>
            <a:spLocks/>
          </p:cNvSpPr>
          <p:nvPr/>
        </p:nvSpPr>
        <p:spPr>
          <a:xfrm>
            <a:off x="3597854" y="2404687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9F83DA-377C-5646-B9AF-462768658EAE}"/>
              </a:ext>
            </a:extLst>
          </p:cNvPr>
          <p:cNvCxnSpPr>
            <a:cxnSpLocks/>
          </p:cNvCxnSpPr>
          <p:nvPr/>
        </p:nvCxnSpPr>
        <p:spPr>
          <a:xfrm rot="-2040000" flipH="1">
            <a:off x="3472309" y="2871060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80B27F-CE39-F445-8407-93238F290C16}"/>
              </a:ext>
            </a:extLst>
          </p:cNvPr>
          <p:cNvCxnSpPr>
            <a:cxnSpLocks/>
          </p:cNvCxnSpPr>
          <p:nvPr/>
        </p:nvCxnSpPr>
        <p:spPr>
          <a:xfrm rot="5460000" flipH="1">
            <a:off x="3369218" y="4176691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3AE6F7-CC5B-DB4D-B2FE-5DEA6DB5B8F1}"/>
              </a:ext>
            </a:extLst>
          </p:cNvPr>
          <p:cNvCxnSpPr>
            <a:cxnSpLocks/>
          </p:cNvCxnSpPr>
          <p:nvPr/>
        </p:nvCxnSpPr>
        <p:spPr>
          <a:xfrm rot="-2640000" flipH="1">
            <a:off x="3413587" y="4693285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0D535BA5-14D9-7345-BF0C-DF6A0438162A}"/>
              </a:ext>
            </a:extLst>
          </p:cNvPr>
          <p:cNvSpPr>
            <a:spLocks/>
          </p:cNvSpPr>
          <p:nvPr/>
        </p:nvSpPr>
        <p:spPr>
          <a:xfrm rot="8760000" flipH="1">
            <a:off x="3653903" y="5490180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452616-83FD-4543-AB7A-DDAB11F0AF92}"/>
              </a:ext>
            </a:extLst>
          </p:cNvPr>
          <p:cNvSpPr>
            <a:spLocks/>
          </p:cNvSpPr>
          <p:nvPr/>
        </p:nvSpPr>
        <p:spPr>
          <a:xfrm>
            <a:off x="3659544" y="3710476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77EA680-FF90-204A-BD6A-D2F3B172007E}"/>
              </a:ext>
            </a:extLst>
          </p:cNvPr>
          <p:cNvSpPr>
            <a:spLocks/>
          </p:cNvSpPr>
          <p:nvPr/>
        </p:nvSpPr>
        <p:spPr>
          <a:xfrm>
            <a:off x="4881608" y="1276729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A60BAD-32AC-4A4A-B2D4-60164B6172B5}"/>
              </a:ext>
            </a:extLst>
          </p:cNvPr>
          <p:cNvCxnSpPr>
            <a:cxnSpLocks/>
          </p:cNvCxnSpPr>
          <p:nvPr/>
        </p:nvCxnSpPr>
        <p:spPr>
          <a:xfrm rot="-2040000" flipH="1">
            <a:off x="4756063" y="1743102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95DF79-070C-A34D-8438-E19B6A8BD352}"/>
              </a:ext>
            </a:extLst>
          </p:cNvPr>
          <p:cNvCxnSpPr>
            <a:cxnSpLocks/>
          </p:cNvCxnSpPr>
          <p:nvPr/>
        </p:nvCxnSpPr>
        <p:spPr>
          <a:xfrm rot="5460000" flipH="1">
            <a:off x="4652972" y="3048733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9EBEDF-875A-D34A-B15E-D5EC2B3C3654}"/>
              </a:ext>
            </a:extLst>
          </p:cNvPr>
          <p:cNvCxnSpPr>
            <a:cxnSpLocks/>
          </p:cNvCxnSpPr>
          <p:nvPr/>
        </p:nvCxnSpPr>
        <p:spPr>
          <a:xfrm rot="-2640000" flipH="1">
            <a:off x="4697341" y="3565327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>
            <a:extLst>
              <a:ext uri="{FF2B5EF4-FFF2-40B4-BE49-F238E27FC236}">
                <a16:creationId xmlns:a16="http://schemas.microsoft.com/office/drawing/2014/main" id="{ACF9EBF5-1C94-A442-88AE-B0CEE0ABC248}"/>
              </a:ext>
            </a:extLst>
          </p:cNvPr>
          <p:cNvSpPr>
            <a:spLocks/>
          </p:cNvSpPr>
          <p:nvPr/>
        </p:nvSpPr>
        <p:spPr>
          <a:xfrm rot="8760000" flipH="1">
            <a:off x="4937657" y="4362222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36F72-4753-4A41-8FE5-3A7FDD0C5DFB}"/>
              </a:ext>
            </a:extLst>
          </p:cNvPr>
          <p:cNvSpPr>
            <a:spLocks/>
          </p:cNvSpPr>
          <p:nvPr/>
        </p:nvSpPr>
        <p:spPr>
          <a:xfrm>
            <a:off x="4943298" y="2582518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B7C491-FBED-1743-86C1-5565C19560D1}"/>
              </a:ext>
            </a:extLst>
          </p:cNvPr>
          <p:cNvCxnSpPr/>
          <p:nvPr/>
        </p:nvCxnSpPr>
        <p:spPr>
          <a:xfrm flipH="1" flipV="1">
            <a:off x="981075" y="5762514"/>
            <a:ext cx="4563773" cy="843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B60DB-A6AC-5F4B-B8AD-707FC0A8F4CB}"/>
              </a:ext>
            </a:extLst>
          </p:cNvPr>
          <p:cNvGrpSpPr/>
          <p:nvPr/>
        </p:nvGrpSpPr>
        <p:grpSpPr>
          <a:xfrm>
            <a:off x="1634761" y="4134434"/>
            <a:ext cx="761663" cy="516873"/>
            <a:chOff x="1634761" y="4134434"/>
            <a:chExt cx="761663" cy="516873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3908222-76FB-3647-ACD4-9E85EE3E0745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F9114BB-1A29-6C45-9A33-4C1ABA150CC3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F2FBD9-8B9C-8F43-858A-28B48287BBB2}"/>
              </a:ext>
            </a:extLst>
          </p:cNvPr>
          <p:cNvGrpSpPr/>
          <p:nvPr/>
        </p:nvGrpSpPr>
        <p:grpSpPr>
          <a:xfrm rot="19534479">
            <a:off x="3217022" y="3135091"/>
            <a:ext cx="761663" cy="516873"/>
            <a:chOff x="1634761" y="4134434"/>
            <a:chExt cx="761663" cy="51687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9B2D83-F590-C84B-A58B-7908A9E1AB2A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CC08C62-4B5F-4E41-836C-7A0BEE2C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A600A6-9789-A249-87FD-08358C2DAC49}"/>
              </a:ext>
            </a:extLst>
          </p:cNvPr>
          <p:cNvGrpSpPr/>
          <p:nvPr/>
        </p:nvGrpSpPr>
        <p:grpSpPr>
          <a:xfrm rot="19534479">
            <a:off x="4500776" y="2003259"/>
            <a:ext cx="761663" cy="516873"/>
            <a:chOff x="1634761" y="4134434"/>
            <a:chExt cx="761663" cy="516873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14FDD6-E70A-B64D-A646-2FCF8716FAC4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CA8656E-85E8-A24B-9ACF-CA2FCE128E61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118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DB2CF7-D0C5-2F48-863D-AD1BE666A8D1}"/>
              </a:ext>
            </a:extLst>
          </p:cNvPr>
          <p:cNvSpPr/>
          <p:nvPr/>
        </p:nvSpPr>
        <p:spPr>
          <a:xfrm>
            <a:off x="152652" y="451846"/>
            <a:ext cx="2332893" cy="3780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B406F2-E1A5-6D41-9AEA-387E4D417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1037992" y="1294404"/>
            <a:ext cx="534385" cy="1362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3FF62F-7126-CA49-B092-B303A9789202}"/>
              </a:ext>
            </a:extLst>
          </p:cNvPr>
          <p:cNvSpPr txBox="1"/>
          <p:nvPr/>
        </p:nvSpPr>
        <p:spPr>
          <a:xfrm>
            <a:off x="124820" y="2218501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C4A896-FAE9-5741-86B4-9DD21A6574A1}"/>
              </a:ext>
            </a:extLst>
          </p:cNvPr>
          <p:cNvSpPr/>
          <p:nvPr/>
        </p:nvSpPr>
        <p:spPr>
          <a:xfrm>
            <a:off x="2656087" y="1955129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Force-Length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0063DD-369A-9141-8319-CB1D9CFF07D1}"/>
              </a:ext>
            </a:extLst>
          </p:cNvPr>
          <p:cNvSpPr/>
          <p:nvPr/>
        </p:nvSpPr>
        <p:spPr>
          <a:xfrm>
            <a:off x="2656088" y="3458412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Force-Time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2976F8-94AC-0E40-9204-CB10974DEF98}"/>
              </a:ext>
            </a:extLst>
          </p:cNvPr>
          <p:cNvSpPr/>
          <p:nvPr/>
        </p:nvSpPr>
        <p:spPr>
          <a:xfrm>
            <a:off x="2656089" y="451846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Force-Velocity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E66B35-5C1A-3245-BFFE-7B799356F1D5}"/>
              </a:ext>
            </a:extLst>
          </p:cNvPr>
          <p:cNvSpPr/>
          <p:nvPr/>
        </p:nvSpPr>
        <p:spPr>
          <a:xfrm>
            <a:off x="152652" y="4650913"/>
            <a:ext cx="2332893" cy="19538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72FF865-36C7-3046-B93E-7FD4F9555C54}"/>
              </a:ext>
            </a:extLst>
          </p:cNvPr>
          <p:cNvGrpSpPr>
            <a:grpSpLocks noChangeAspect="1"/>
          </p:cNvGrpSpPr>
          <p:nvPr/>
        </p:nvGrpSpPr>
        <p:grpSpPr>
          <a:xfrm>
            <a:off x="890863" y="4768645"/>
            <a:ext cx="636185" cy="1108766"/>
            <a:chOff x="1634761" y="3683224"/>
            <a:chExt cx="1182352" cy="206064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F4DD8F6-CFD8-A546-8A60-E26C7F623FF4}"/>
                </a:ext>
              </a:extLst>
            </p:cNvPr>
            <p:cNvSpPr>
              <a:spLocks/>
            </p:cNvSpPr>
            <p:nvPr/>
          </p:nvSpPr>
          <p:spPr>
            <a:xfrm>
              <a:off x="2457113" y="3683224"/>
              <a:ext cx="360000" cy="36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FB33A76-C415-F64C-84BB-E2B4BBCE4F7A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 flipH="1">
              <a:off x="1923038" y="3990503"/>
              <a:ext cx="586796" cy="83369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81B4C1-BFBD-5345-89F5-BA3B2ACC8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3038" y="4824202"/>
              <a:ext cx="760652" cy="0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7C8A4A-40F3-5146-A482-1490A9C89F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8235" y="4824202"/>
              <a:ext cx="655456" cy="67163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FFAFE78E-EC73-B341-965F-CF9BCAD76E03}"/>
                </a:ext>
              </a:extLst>
            </p:cNvPr>
            <p:cNvSpPr>
              <a:spLocks/>
            </p:cNvSpPr>
            <p:nvPr/>
          </p:nvSpPr>
          <p:spPr>
            <a:xfrm rot="7485185" flipH="1">
              <a:off x="1988292" y="5518755"/>
              <a:ext cx="191285" cy="25894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3FBDC2A-9D8C-B649-B433-F01BAB160DCD}"/>
                </a:ext>
              </a:extLst>
            </p:cNvPr>
            <p:cNvSpPr>
              <a:spLocks/>
            </p:cNvSpPr>
            <p:nvPr/>
          </p:nvSpPr>
          <p:spPr>
            <a:xfrm>
              <a:off x="2126436" y="4561307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/>
                <a:t>X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D39C449-B6FD-5E41-AAC7-D9352789CAAC}"/>
                </a:ext>
              </a:extLst>
            </p:cNvPr>
            <p:cNvGrpSpPr/>
            <p:nvPr/>
          </p:nvGrpSpPr>
          <p:grpSpPr>
            <a:xfrm>
              <a:off x="1634761" y="4134434"/>
              <a:ext cx="761663" cy="516873"/>
              <a:chOff x="1634761" y="4134434"/>
              <a:chExt cx="761663" cy="516873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A91CF9-D736-8142-A1AF-7EA5135885F7}"/>
                  </a:ext>
                </a:extLst>
              </p:cNvPr>
              <p:cNvCxnSpPr/>
              <p:nvPr/>
            </p:nvCxnSpPr>
            <p:spPr>
              <a:xfrm flipH="1">
                <a:off x="1634761" y="4134434"/>
                <a:ext cx="761663" cy="123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334B522-BA58-9347-B979-95B50BD27E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4762" y="4258259"/>
                <a:ext cx="380830" cy="393048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A26FCF7-1FF8-0441-9805-1CCA04B84C8B}"/>
              </a:ext>
            </a:extLst>
          </p:cNvPr>
          <p:cNvSpPr txBox="1"/>
          <p:nvPr/>
        </p:nvSpPr>
        <p:spPr>
          <a:xfrm>
            <a:off x="55085" y="5833552"/>
            <a:ext cx="2430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System Constraints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40696E5-D1E6-164D-BD8C-06F7E191598B}"/>
              </a:ext>
            </a:extLst>
          </p:cNvPr>
          <p:cNvGrpSpPr/>
          <p:nvPr/>
        </p:nvGrpSpPr>
        <p:grpSpPr>
          <a:xfrm>
            <a:off x="6378310" y="442276"/>
            <a:ext cx="1731696" cy="717248"/>
            <a:chOff x="8140588" y="508321"/>
            <a:chExt cx="1731696" cy="717248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C5054BE5-A7FD-A74D-BD07-ACD53325C707}"/>
                </a:ext>
              </a:extLst>
            </p:cNvPr>
            <p:cNvSpPr/>
            <p:nvPr/>
          </p:nvSpPr>
          <p:spPr>
            <a:xfrm>
              <a:off x="8140588" y="50832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64982620-D129-364F-BC59-B7A0010E86C1}"/>
                </a:ext>
              </a:extLst>
            </p:cNvPr>
            <p:cNvSpPr/>
            <p:nvPr/>
          </p:nvSpPr>
          <p:spPr>
            <a:xfrm>
              <a:off x="8140588" y="90475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1D92520-B351-6F46-AE78-6FC0A345832D}"/>
              </a:ext>
            </a:extLst>
          </p:cNvPr>
          <p:cNvSpPr/>
          <p:nvPr/>
        </p:nvSpPr>
        <p:spPr>
          <a:xfrm>
            <a:off x="9276580" y="2961544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Potential Force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A5C5D6C1-A23F-9347-A49D-151AC7BE7E7C}"/>
              </a:ext>
            </a:extLst>
          </p:cNvPr>
          <p:cNvSpPr/>
          <p:nvPr/>
        </p:nvSpPr>
        <p:spPr>
          <a:xfrm>
            <a:off x="6378310" y="3640555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A150092-87AA-C242-A5E5-07FA4A9FE18E}"/>
              </a:ext>
            </a:extLst>
          </p:cNvPr>
          <p:cNvSpPr/>
          <p:nvPr/>
        </p:nvSpPr>
        <p:spPr>
          <a:xfrm>
            <a:off x="2687580" y="5437877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Bodyweight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7F8325BD-3B0D-6144-B825-809408AFCE3C}"/>
              </a:ext>
            </a:extLst>
          </p:cNvPr>
          <p:cNvSpPr/>
          <p:nvPr/>
        </p:nvSpPr>
        <p:spPr>
          <a:xfrm>
            <a:off x="2687580" y="6251612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External load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808CD166-0498-9E43-8CD3-9B410893B245}"/>
              </a:ext>
            </a:extLst>
          </p:cNvPr>
          <p:cNvSpPr/>
          <p:nvPr/>
        </p:nvSpPr>
        <p:spPr>
          <a:xfrm>
            <a:off x="4621312" y="5739636"/>
            <a:ext cx="1345842" cy="49783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Load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689CE58-EC7D-7642-99D9-13DE88EA4C01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553428" y="5758694"/>
            <a:ext cx="1067883" cy="108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4679E1-8940-184D-B47C-748FDCA82BA3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3553428" y="6145556"/>
            <a:ext cx="1067883" cy="106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2296FA0B-D186-4647-A20D-53B25E374304}"/>
              </a:ext>
            </a:extLst>
          </p:cNvPr>
          <p:cNvSpPr/>
          <p:nvPr/>
        </p:nvSpPr>
        <p:spPr>
          <a:xfrm>
            <a:off x="2659634" y="4675828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Push-off Distance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737B5D-D3E5-434C-927E-FD96A7636830}"/>
              </a:ext>
            </a:extLst>
          </p:cNvPr>
          <p:cNvSpPr/>
          <p:nvPr/>
        </p:nvSpPr>
        <p:spPr>
          <a:xfrm>
            <a:off x="9276581" y="442275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Max Force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F8479FF-A699-5440-B2C9-004909F9BDB5}"/>
              </a:ext>
            </a:extLst>
          </p:cNvPr>
          <p:cNvSpPr/>
          <p:nvPr/>
        </p:nvSpPr>
        <p:spPr>
          <a:xfrm>
            <a:off x="8648843" y="2152136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Force Percentage</a:t>
            </a:r>
          </a:p>
        </p:txBody>
      </p:sp>
      <p:sp>
        <p:nvSpPr>
          <p:cNvPr id="90" name="Right Arrow 89">
            <a:extLst>
              <a:ext uri="{FF2B5EF4-FFF2-40B4-BE49-F238E27FC236}">
                <a16:creationId xmlns:a16="http://schemas.microsoft.com/office/drawing/2014/main" id="{E408AFC8-D10C-1648-A0D9-8458D07A36D7}"/>
              </a:ext>
            </a:extLst>
          </p:cNvPr>
          <p:cNvSpPr/>
          <p:nvPr/>
        </p:nvSpPr>
        <p:spPr>
          <a:xfrm>
            <a:off x="8234063" y="682888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F5856E15-D3EB-A04E-9D91-C98314E3C73A}"/>
              </a:ext>
            </a:extLst>
          </p:cNvPr>
          <p:cNvSpPr/>
          <p:nvPr/>
        </p:nvSpPr>
        <p:spPr>
          <a:xfrm>
            <a:off x="10755640" y="835894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Viscous Force</a:t>
            </a: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EDC15712-45B5-C848-8CAB-BD68F17B1690}"/>
              </a:ext>
            </a:extLst>
          </p:cNvPr>
          <p:cNvSpPr/>
          <p:nvPr/>
        </p:nvSpPr>
        <p:spPr>
          <a:xfrm>
            <a:off x="8213760" y="219822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0338A44-31DB-5540-9BAE-070741C34EBD}"/>
              </a:ext>
            </a:extLst>
          </p:cNvPr>
          <p:cNvCxnSpPr>
            <a:cxnSpLocks/>
          </p:cNvCxnSpPr>
          <p:nvPr/>
        </p:nvCxnSpPr>
        <p:spPr>
          <a:xfrm>
            <a:off x="10228794" y="766567"/>
            <a:ext cx="0" cy="219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17D6EB6-4159-F34A-AEED-DAEFB5EF434A}"/>
              </a:ext>
            </a:extLst>
          </p:cNvPr>
          <p:cNvCxnSpPr>
            <a:cxnSpLocks/>
          </p:cNvCxnSpPr>
          <p:nvPr/>
        </p:nvCxnSpPr>
        <p:spPr>
          <a:xfrm>
            <a:off x="9514429" y="2502398"/>
            <a:ext cx="0" cy="45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269C6A04-376C-4546-A542-876F02F6183B}"/>
              </a:ext>
            </a:extLst>
          </p:cNvPr>
          <p:cNvSpPr/>
          <p:nvPr/>
        </p:nvSpPr>
        <p:spPr>
          <a:xfrm>
            <a:off x="9646623" y="4346229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Generated Force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2CED357-910D-5C4E-8913-45DC35594971}"/>
              </a:ext>
            </a:extLst>
          </p:cNvPr>
          <p:cNvCxnSpPr>
            <a:cxnSpLocks/>
          </p:cNvCxnSpPr>
          <p:nvPr/>
        </p:nvCxnSpPr>
        <p:spPr>
          <a:xfrm>
            <a:off x="10450496" y="3282361"/>
            <a:ext cx="0" cy="1065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F668C2B4-3FB8-1D48-AB4F-EE62562C3A0F}"/>
              </a:ext>
            </a:extLst>
          </p:cNvPr>
          <p:cNvSpPr/>
          <p:nvPr/>
        </p:nvSpPr>
        <p:spPr>
          <a:xfrm>
            <a:off x="8213760" y="3679920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79AA6AA8-2BB1-D549-B667-77DE67298337}"/>
              </a:ext>
            </a:extLst>
          </p:cNvPr>
          <p:cNvSpPr/>
          <p:nvPr/>
        </p:nvSpPr>
        <p:spPr>
          <a:xfrm>
            <a:off x="9276580" y="4924288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Ground Reaction Force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8B47A23-F670-954C-B9D2-B98612E3B420}"/>
              </a:ext>
            </a:extLst>
          </p:cNvPr>
          <p:cNvCxnSpPr>
            <a:cxnSpLocks/>
          </p:cNvCxnSpPr>
          <p:nvPr/>
        </p:nvCxnSpPr>
        <p:spPr>
          <a:xfrm>
            <a:off x="9917227" y="3961371"/>
            <a:ext cx="0" cy="38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1E752AA-EEF7-744B-BF05-BF6CDC6A4B44}"/>
              </a:ext>
            </a:extLst>
          </p:cNvPr>
          <p:cNvCxnSpPr>
            <a:cxnSpLocks/>
          </p:cNvCxnSpPr>
          <p:nvPr/>
        </p:nvCxnSpPr>
        <p:spPr>
          <a:xfrm>
            <a:off x="11513886" y="2502398"/>
            <a:ext cx="0" cy="2420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7BFF5FF-FF46-E74E-8888-5143F43EF9FA}"/>
              </a:ext>
            </a:extLst>
          </p:cNvPr>
          <p:cNvSpPr txBox="1"/>
          <p:nvPr/>
        </p:nvSpPr>
        <p:spPr>
          <a:xfrm>
            <a:off x="8612989" y="1946042"/>
            <a:ext cx="13885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distance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A4C2F1B-3E7C-274A-92B4-34549BE52DED}"/>
              </a:ext>
            </a:extLst>
          </p:cNvPr>
          <p:cNvSpPr txBox="1"/>
          <p:nvPr/>
        </p:nvSpPr>
        <p:spPr>
          <a:xfrm>
            <a:off x="10746427" y="614076"/>
            <a:ext cx="13612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velocity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2CB73EA-3DE7-434B-9271-D6DB550A36FE}"/>
              </a:ext>
            </a:extLst>
          </p:cNvPr>
          <p:cNvSpPr txBox="1"/>
          <p:nvPr/>
        </p:nvSpPr>
        <p:spPr>
          <a:xfrm>
            <a:off x="8572742" y="3447958"/>
            <a:ext cx="12282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time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9C2D89-9E4D-1141-A30A-5CD8BA5AD811}"/>
              </a:ext>
            </a:extLst>
          </p:cNvPr>
          <p:cNvSpPr/>
          <p:nvPr/>
        </p:nvSpPr>
        <p:spPr>
          <a:xfrm>
            <a:off x="6587430" y="5572756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Weight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C96B0494-F19A-274A-B046-AABC8B15DCCC}"/>
              </a:ext>
            </a:extLst>
          </p:cNvPr>
          <p:cNvSpPr/>
          <p:nvPr/>
        </p:nvSpPr>
        <p:spPr>
          <a:xfrm>
            <a:off x="6587429" y="6119245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Mass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60FC5FB3-7756-9348-9D2E-405B0E5A8736}"/>
              </a:ext>
            </a:extLst>
          </p:cNvPr>
          <p:cNvSpPr/>
          <p:nvPr/>
        </p:nvSpPr>
        <p:spPr>
          <a:xfrm>
            <a:off x="9276579" y="5569704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Propulsive Force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6FA970E-93C0-724F-ABFF-581AAE29E961}"/>
              </a:ext>
            </a:extLst>
          </p:cNvPr>
          <p:cNvCxnSpPr>
            <a:cxnSpLocks/>
            <a:stCxn id="103" idx="2"/>
            <a:endCxn id="113" idx="0"/>
          </p:cNvCxnSpPr>
          <p:nvPr/>
        </p:nvCxnSpPr>
        <p:spPr>
          <a:xfrm flipH="1">
            <a:off x="10672837" y="5245105"/>
            <a:ext cx="1" cy="32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ABD9E358-3C90-124C-8F62-90AD49E98297}"/>
              </a:ext>
            </a:extLst>
          </p:cNvPr>
          <p:cNvCxnSpPr>
            <a:cxnSpLocks/>
            <a:stCxn id="111" idx="3"/>
            <a:endCxn id="113" idx="1"/>
          </p:cNvCxnSpPr>
          <p:nvPr/>
        </p:nvCxnSpPr>
        <p:spPr>
          <a:xfrm flipV="1">
            <a:off x="7900885" y="5730113"/>
            <a:ext cx="1375694" cy="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38C29D96-79BF-E54F-86B2-143507A7443D}"/>
              </a:ext>
            </a:extLst>
          </p:cNvPr>
          <p:cNvSpPr txBox="1"/>
          <p:nvPr/>
        </p:nvSpPr>
        <p:spPr>
          <a:xfrm>
            <a:off x="9768137" y="26711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3AE2F66-3501-EB46-B79F-017F40288019}"/>
              </a:ext>
            </a:extLst>
          </p:cNvPr>
          <p:cNvSpPr txBox="1"/>
          <p:nvPr/>
        </p:nvSpPr>
        <p:spPr>
          <a:xfrm>
            <a:off x="11513886" y="4466247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A514FC4-7885-B540-8D68-A361E5D06479}"/>
              </a:ext>
            </a:extLst>
          </p:cNvPr>
          <p:cNvSpPr txBox="1"/>
          <p:nvPr/>
        </p:nvSpPr>
        <p:spPr>
          <a:xfrm>
            <a:off x="8959142" y="5370304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FC20B137-6096-044C-946E-0C1F678BEF06}"/>
              </a:ext>
            </a:extLst>
          </p:cNvPr>
          <p:cNvSpPr/>
          <p:nvPr/>
        </p:nvSpPr>
        <p:spPr>
          <a:xfrm>
            <a:off x="9289885" y="6106606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Acceleration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02DA3A3-D848-F94E-8CCC-7A22E18FD302}"/>
              </a:ext>
            </a:extLst>
          </p:cNvPr>
          <p:cNvCxnSpPr>
            <a:cxnSpLocks/>
          </p:cNvCxnSpPr>
          <p:nvPr/>
        </p:nvCxnSpPr>
        <p:spPr>
          <a:xfrm flipV="1">
            <a:off x="7900884" y="6277525"/>
            <a:ext cx="1389001" cy="12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BCA7E3C-2437-AD47-A711-7194010A5FD0}"/>
              </a:ext>
            </a:extLst>
          </p:cNvPr>
          <p:cNvCxnSpPr>
            <a:cxnSpLocks/>
            <a:endCxn id="123" idx="0"/>
          </p:cNvCxnSpPr>
          <p:nvPr/>
        </p:nvCxnSpPr>
        <p:spPr>
          <a:xfrm>
            <a:off x="10672837" y="5891516"/>
            <a:ext cx="0" cy="215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7" name="Right Arrow 126">
            <a:extLst>
              <a:ext uri="{FF2B5EF4-FFF2-40B4-BE49-F238E27FC236}">
                <a16:creationId xmlns:a16="http://schemas.microsoft.com/office/drawing/2014/main" id="{B2CB6AC5-A662-C344-ABB6-170F5A49312F}"/>
              </a:ext>
            </a:extLst>
          </p:cNvPr>
          <p:cNvSpPr/>
          <p:nvPr/>
        </p:nvSpPr>
        <p:spPr>
          <a:xfrm>
            <a:off x="6089501" y="588137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EEBDE34-8690-AA4F-932C-7B681A4486B0}"/>
              </a:ext>
            </a:extLst>
          </p:cNvPr>
          <p:cNvSpPr txBox="1"/>
          <p:nvPr/>
        </p:nvSpPr>
        <p:spPr>
          <a:xfrm>
            <a:off x="8769700" y="593273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1/x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63D2E63-62A0-324D-ACC8-A58E078518D5}"/>
              </a:ext>
            </a:extLst>
          </p:cNvPr>
          <p:cNvSpPr/>
          <p:nvPr/>
        </p:nvSpPr>
        <p:spPr>
          <a:xfrm>
            <a:off x="8696440" y="3640648"/>
            <a:ext cx="1635978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Activation Percentage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DEB40E-2B28-7446-8E56-ED11BCED2FF4}"/>
              </a:ext>
            </a:extLst>
          </p:cNvPr>
          <p:cNvCxnSpPr>
            <a:cxnSpLocks/>
          </p:cNvCxnSpPr>
          <p:nvPr/>
        </p:nvCxnSpPr>
        <p:spPr>
          <a:xfrm flipH="1">
            <a:off x="10332418" y="4673936"/>
            <a:ext cx="1" cy="2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F6376D7-F49F-C345-8C8A-F6349151AA41}"/>
              </a:ext>
            </a:extLst>
          </p:cNvPr>
          <p:cNvSpPr txBox="1"/>
          <p:nvPr/>
        </p:nvSpPr>
        <p:spPr>
          <a:xfrm>
            <a:off x="10035386" y="406348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pic>
        <p:nvPicPr>
          <p:cNvPr id="71" name="Picture 70">
            <a:extLst>
              <a:ext uri="{FF2B5EF4-FFF2-40B4-BE49-F238E27FC236}">
                <a16:creationId xmlns:a16="http://schemas.microsoft.com/office/drawing/2014/main" id="{11033AE2-A615-A44C-8BFF-8E3932175A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7595" y="3153405"/>
            <a:ext cx="1354169" cy="138373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EDDC394-C6F1-4143-90AB-12C945A92B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2345" y="144026"/>
            <a:ext cx="1354169" cy="1383736"/>
          </a:xfrm>
          <a:prstGeom prst="rect">
            <a:avLst/>
          </a:prstGeom>
        </p:spPr>
      </p:pic>
      <p:sp>
        <p:nvSpPr>
          <p:cNvPr id="72" name="Rounded Rectangle 71">
            <a:extLst>
              <a:ext uri="{FF2B5EF4-FFF2-40B4-BE49-F238E27FC236}">
                <a16:creationId xmlns:a16="http://schemas.microsoft.com/office/drawing/2014/main" id="{45D4C6DF-8A02-B04C-B8CB-7857F8EBCD6D}"/>
              </a:ext>
            </a:extLst>
          </p:cNvPr>
          <p:cNvSpPr/>
          <p:nvPr/>
        </p:nvSpPr>
        <p:spPr>
          <a:xfrm>
            <a:off x="10784314" y="2154149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000" dirty="0">
                <a:solidFill>
                  <a:schemeClr val="tx1"/>
                </a:solidFill>
              </a:rPr>
              <a:t> Viscous Force (scaled)</a:t>
            </a:r>
          </a:p>
        </p:txBody>
      </p:sp>
      <p:cxnSp>
        <p:nvCxnSpPr>
          <p:cNvPr id="80" name="Straight Arrow Connector 79">
            <a:extLst>
              <a:ext uri="{FF2B5EF4-FFF2-40B4-BE49-F238E27FC236}">
                <a16:creationId xmlns:a16="http://schemas.microsoft.com/office/drawing/2014/main" id="{AF4328C8-5004-CA4B-B7F2-889AC9377889}"/>
              </a:ext>
            </a:extLst>
          </p:cNvPr>
          <p:cNvCxnSpPr>
            <a:cxnSpLocks/>
          </p:cNvCxnSpPr>
          <p:nvPr/>
        </p:nvCxnSpPr>
        <p:spPr>
          <a:xfrm>
            <a:off x="11684783" y="1156711"/>
            <a:ext cx="0" cy="9954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3" name="Straight Arrow Connector 82">
            <a:extLst>
              <a:ext uri="{FF2B5EF4-FFF2-40B4-BE49-F238E27FC236}">
                <a16:creationId xmlns:a16="http://schemas.microsoft.com/office/drawing/2014/main" id="{9E396E2D-A82F-644E-8FA1-2DE77AB29243}"/>
              </a:ext>
            </a:extLst>
          </p:cNvPr>
          <p:cNvCxnSpPr>
            <a:cxnSpLocks/>
            <a:endCxn id="72" idx="1"/>
          </p:cNvCxnSpPr>
          <p:nvPr/>
        </p:nvCxnSpPr>
        <p:spPr>
          <a:xfrm>
            <a:off x="9962298" y="2312544"/>
            <a:ext cx="82201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71D02C97-ABC8-8D49-9943-C4D51E43F223}"/>
              </a:ext>
            </a:extLst>
          </p:cNvPr>
          <p:cNvSpPr txBox="1"/>
          <p:nvPr/>
        </p:nvSpPr>
        <p:spPr>
          <a:xfrm>
            <a:off x="10507596" y="1962593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BB6CB521-E71A-7044-B404-49DCC2BC50B5}"/>
              </a:ext>
            </a:extLst>
          </p:cNvPr>
          <p:cNvGrpSpPr/>
          <p:nvPr/>
        </p:nvGrpSpPr>
        <p:grpSpPr>
          <a:xfrm>
            <a:off x="6378310" y="1955129"/>
            <a:ext cx="1731696" cy="717248"/>
            <a:chOff x="1947950" y="4358671"/>
            <a:chExt cx="1731696" cy="717248"/>
          </a:xfrm>
        </p:grpSpPr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84720F07-2119-B24F-9108-7D2CF1FB5E92}"/>
                </a:ext>
              </a:extLst>
            </p:cNvPr>
            <p:cNvSpPr/>
            <p:nvPr/>
          </p:nvSpPr>
          <p:spPr>
            <a:xfrm>
              <a:off x="1947950" y="435867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Decline Rate</a:t>
              </a:r>
            </a:p>
          </p:txBody>
        </p: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5ABCE4B8-F8DC-CD4F-925C-7BB66E1D2A2E}"/>
                </a:ext>
              </a:extLst>
            </p:cNvPr>
            <p:cNvSpPr/>
            <p:nvPr/>
          </p:nvSpPr>
          <p:spPr>
            <a:xfrm>
              <a:off x="1947950" y="475510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Peak Location</a:t>
              </a:r>
            </a:p>
          </p:txBody>
        </p:sp>
      </p:grpSp>
      <p:pic>
        <p:nvPicPr>
          <p:cNvPr id="11" name="Picture 10">
            <a:extLst>
              <a:ext uri="{FF2B5EF4-FFF2-40B4-BE49-F238E27FC236}">
                <a16:creationId xmlns:a16="http://schemas.microsoft.com/office/drawing/2014/main" id="{99E503A6-47E2-324D-9F37-54C21F513C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01081" y="1621344"/>
            <a:ext cx="1284923" cy="138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5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1220</TotalTime>
  <Words>116</Words>
  <Application>Microsoft Macintosh PowerPoint</Application>
  <PresentationFormat>Widescreen</PresentationFormat>
  <Paragraphs>63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 Jovanovic</dc:creator>
  <cp:lastModifiedBy>Mladen Jovanovic</cp:lastModifiedBy>
  <cp:revision>58</cp:revision>
  <dcterms:created xsi:type="dcterms:W3CDTF">2018-02-18T20:35:10Z</dcterms:created>
  <dcterms:modified xsi:type="dcterms:W3CDTF">2020-01-31T18:04:06Z</dcterms:modified>
</cp:coreProperties>
</file>

<file path=docProps/thumbnail.jpeg>
</file>